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90BB-78BA-41C6-A89A-07D90AA963F9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7382-19E0-449D-9161-EC7588ABF8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49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90BB-78BA-41C6-A89A-07D90AA963F9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7382-19E0-449D-9161-EC7588ABF8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67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90BB-78BA-41C6-A89A-07D90AA963F9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7382-19E0-449D-9161-EC7588ABF8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94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90BB-78BA-41C6-A89A-07D90AA963F9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7382-19E0-449D-9161-EC7588ABF8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57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90BB-78BA-41C6-A89A-07D90AA963F9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7382-19E0-449D-9161-EC7588ABF8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4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90BB-78BA-41C6-A89A-07D90AA963F9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7382-19E0-449D-9161-EC7588ABF8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38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90BB-78BA-41C6-A89A-07D90AA963F9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7382-19E0-449D-9161-EC7588ABF8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09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90BB-78BA-41C6-A89A-07D90AA963F9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7382-19E0-449D-9161-EC7588ABF8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81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90BB-78BA-41C6-A89A-07D90AA963F9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7382-19E0-449D-9161-EC7588ABF8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49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90BB-78BA-41C6-A89A-07D90AA963F9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7382-19E0-449D-9161-EC7588ABF8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50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90BB-78BA-41C6-A89A-07D90AA963F9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7382-19E0-449D-9161-EC7588ABF8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39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E90BB-78BA-41C6-A89A-07D90AA963F9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F7382-19E0-449D-9161-EC7588ABF8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30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9575" y="2465388"/>
            <a:ext cx="11372849" cy="23876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9575" y="4945063"/>
            <a:ext cx="11372849" cy="1655762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165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Michel Ortiz</dc:creator>
  <cp:lastModifiedBy>Lino Bustamante</cp:lastModifiedBy>
  <cp:revision>5</cp:revision>
  <dcterms:created xsi:type="dcterms:W3CDTF">2017-09-07T11:35:21Z</dcterms:created>
  <dcterms:modified xsi:type="dcterms:W3CDTF">2017-09-07T16:29:43Z</dcterms:modified>
</cp:coreProperties>
</file>